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4. Live </a:t>
          </a:r>
          <a:r>
            <a:rPr lang="de-DE" dirty="0">
              <a:solidFill>
                <a:schemeClr val="bg1"/>
              </a:solidFill>
            </a:rPr>
            <a:t>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Druckausgabe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4. Live </a:t>
          </a:r>
          <a:r>
            <a:rPr lang="de-DE" sz="1900" kern="1200" dirty="0">
              <a:solidFill>
                <a:schemeClr val="bg1"/>
              </a:solidFill>
            </a:rPr>
            <a:t>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Druckausgabe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09.07.2024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52069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507534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64</cp:revision>
  <cp:lastPrinted>2024-07-07T15:20:58Z</cp:lastPrinted>
  <dcterms:created xsi:type="dcterms:W3CDTF">2024-07-01T07:02:12Z</dcterms:created>
  <dcterms:modified xsi:type="dcterms:W3CDTF">2024-07-09T13:03:39Z</dcterms:modified>
</cp:coreProperties>
</file>